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7" r:id="rId2"/>
    <p:sldId id="258" r:id="rId3"/>
    <p:sldId id="261" r:id="rId4"/>
    <p:sldId id="262" r:id="rId5"/>
    <p:sldId id="278" r:id="rId6"/>
    <p:sldId id="260" r:id="rId7"/>
    <p:sldId id="259" r:id="rId8"/>
    <p:sldId id="263" r:id="rId9"/>
    <p:sldId id="277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9" r:id="rId19"/>
    <p:sldId id="280" r:id="rId20"/>
    <p:sldId id="281" r:id="rId21"/>
    <p:sldId id="282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24" autoAdjust="0"/>
  </p:normalViewPr>
  <p:slideViewPr>
    <p:cSldViewPr>
      <p:cViewPr varScale="1">
        <p:scale>
          <a:sx n="82" d="100"/>
          <a:sy n="82" d="100"/>
        </p:scale>
        <p:origin x="147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02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467C-C725-4B2A-A91C-DB1B76EE6259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7476-FFAE-4AA2-9CB8-C08EBDB8C3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467C-C725-4B2A-A91C-DB1B76EE6259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7476-FFAE-4AA2-9CB8-C08EBDB8C3D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467C-C725-4B2A-A91C-DB1B76EE6259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7476-FFAE-4AA2-9CB8-C08EBDB8C3D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467C-C725-4B2A-A91C-DB1B76EE6259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7476-FFAE-4AA2-9CB8-C08EBDB8C3D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467C-C725-4B2A-A91C-DB1B76EE6259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7476-FFAE-4AA2-9CB8-C08EBDB8C3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467C-C725-4B2A-A91C-DB1B76EE6259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7476-FFAE-4AA2-9CB8-C08EBDB8C3D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467C-C725-4B2A-A91C-DB1B76EE6259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7476-FFAE-4AA2-9CB8-C08EBDB8C3D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467C-C725-4B2A-A91C-DB1B76EE6259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7476-FFAE-4AA2-9CB8-C08EBDB8C3D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467C-C725-4B2A-A91C-DB1B76EE6259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7476-FFAE-4AA2-9CB8-C08EBDB8C3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467C-C725-4B2A-A91C-DB1B76EE6259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7476-FFAE-4AA2-9CB8-C08EBDB8C3D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467C-C725-4B2A-A91C-DB1B76EE6259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7476-FFAE-4AA2-9CB8-C08EBDB8C3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D667467C-C725-4B2A-A91C-DB1B76EE6259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6C8C7476-FFAE-4AA2-9CB8-C08EBDB8C3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zh-CN" sz="3200" b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                 FARM TECH SYSYTEM</a:t>
            </a:r>
            <a:br>
              <a:rPr lang="en-US" altLang="zh-CN" sz="3200" b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GROUP MEMBERS :-</a:t>
            </a:r>
          </a:p>
          <a:p>
            <a:pPr>
              <a:buNone/>
            </a:pPr>
            <a:r>
              <a:rPr lang="en-US" dirty="0"/>
              <a:t>					</a:t>
            </a:r>
            <a:r>
              <a:rPr lang="en-US" sz="2600" dirty="0"/>
              <a:t>VIVEK BHARDWAJ</a:t>
            </a:r>
          </a:p>
          <a:p>
            <a:pPr>
              <a:buNone/>
            </a:pPr>
            <a:r>
              <a:rPr lang="en-US" dirty="0"/>
              <a:t>					</a:t>
            </a:r>
            <a:r>
              <a:rPr lang="en-US" sz="2600" dirty="0"/>
              <a:t>MANDAVI   UPADHYAYA</a:t>
            </a:r>
          </a:p>
          <a:p>
            <a:pPr>
              <a:buNone/>
            </a:pPr>
            <a:r>
              <a:rPr lang="en-US" dirty="0"/>
              <a:t>					</a:t>
            </a:r>
            <a:r>
              <a:rPr lang="en-US" sz="2600" dirty="0"/>
              <a:t>VIKAS SHROTIY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UNDER THE GUIDANCE OF :-</a:t>
            </a:r>
          </a:p>
          <a:p>
            <a:pPr>
              <a:buNone/>
            </a:pPr>
            <a:r>
              <a:rPr lang="en-US" dirty="0"/>
              <a:t>					</a:t>
            </a:r>
            <a:r>
              <a:rPr lang="en-US" sz="2600" dirty="0"/>
              <a:t>MR. MANDEEP SINGH</a:t>
            </a:r>
          </a:p>
          <a:p>
            <a:pPr>
              <a:buNone/>
            </a:pPr>
            <a:r>
              <a:rPr lang="en-US" dirty="0"/>
              <a:t>			</a:t>
            </a:r>
            <a:r>
              <a:rPr lang="en-US" sz="2400" dirty="0"/>
              <a:t>	            (TECHNICAL TRAINER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01EFF8-9E60-4692-B98F-004F11CEF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58505"/>
            <a:ext cx="7620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492D40-F88C-40B6-9EEA-A1508AA48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58505"/>
            <a:ext cx="78486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44650" y="274638"/>
            <a:ext cx="7499350" cy="1143000"/>
          </a:xfrm>
        </p:spPr>
        <p:txBody>
          <a:bodyPr>
            <a:normAutofit/>
          </a:bodyPr>
          <a:lstStyle/>
          <a:p>
            <a:r>
              <a:rPr sz="3600" dirty="0"/>
              <a:t>                    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0C1371-BDA3-4EFD-821D-0FC16FB13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858505"/>
            <a:ext cx="749935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A803705-5958-4B37-B275-1326C015F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58505"/>
            <a:ext cx="77724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627DE-A159-4550-833F-9D2A1B6A7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58505"/>
            <a:ext cx="7747518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5501E1-490E-4164-92B3-9AF81C4F3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66800"/>
            <a:ext cx="78486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C19370-EFE7-458B-BEAF-3AEC449E7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858505"/>
            <a:ext cx="7620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BE65F7-AD0A-4B03-B4D3-4CE5639D1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58505"/>
            <a:ext cx="78486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9731C1-952C-414B-AD35-FC4ECF2EF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858505"/>
            <a:ext cx="76962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E0C7E0-42AF-4F45-87AD-4B66BFFD4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58505"/>
            <a:ext cx="77724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1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200"/>
              <a:t>CONTENTS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OBJECTIVE OF FARM TECH SYSTEM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FUNCTIONALITIES OF FARM TECH SYSTEM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DFD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IMPLEMENTATION DETAILS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SCREEN SHOTS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ADVANTAGES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CONCLUSION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668F80-339A-4BF8-B4D1-F5828C8D7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858505"/>
            <a:ext cx="7861041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60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1D59E-3C6B-44AC-86DA-41D9005AF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2285068"/>
            <a:ext cx="7498080" cy="1143000"/>
          </a:xfrm>
        </p:spPr>
        <p:txBody>
          <a:bodyPr/>
          <a:lstStyle/>
          <a:p>
            <a:r>
              <a:rPr lang="en-US"/>
              <a:t>       THANK YOU *_*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8738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200"/>
              <a:t>INTRODUCTION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The farm tech system software is a web application in java which perform the process of buying and selling of goods.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The system is implemented using a three tier approach with a backend  database (MySQL, PhP). In frontend we are using Javascript , CSS,HTML.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This farm tech system is very easy to use.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28600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 </a:t>
            </a:r>
            <a:r>
              <a:rPr lang="en-US" sz="3600" dirty="0"/>
              <a:t>OBJECTIVE OF FARM TECH SYSTEM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Add and Maintain records  of available /new product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Add and maintain buyer and farmer details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Provide a convenient solution of buying and selling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Make an easy environment for buyer and farmer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FUNCTIONALITIES OF FARM TECH SYSTEM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There are three modules in our project –</a:t>
            </a:r>
          </a:p>
          <a:p>
            <a:r>
              <a:rPr lang="en-US" sz="2400" dirty="0"/>
              <a:t>Admin module </a:t>
            </a:r>
          </a:p>
          <a:p>
            <a:r>
              <a:rPr lang="en-US" sz="2400" dirty="0"/>
              <a:t>Farmer module</a:t>
            </a:r>
          </a:p>
          <a:p>
            <a:r>
              <a:rPr lang="en-US" sz="2400" dirty="0"/>
              <a:t>Buyer module</a:t>
            </a:r>
          </a:p>
          <a:p>
            <a:pPr>
              <a:buNone/>
            </a:pPr>
            <a:r>
              <a:rPr lang="en-US" sz="2400" b="1" dirty="0"/>
              <a:t>Admin module : </a:t>
            </a:r>
          </a:p>
          <a:p>
            <a:r>
              <a:rPr lang="en-US" sz="2400" dirty="0"/>
              <a:t>The admin has check all the operation in the program is going on.</a:t>
            </a:r>
          </a:p>
          <a:p>
            <a:r>
              <a:rPr lang="en-US" sz="2400" dirty="0"/>
              <a:t>Admin has right to change / re correct /delete all the operation .</a:t>
            </a:r>
          </a:p>
          <a:p>
            <a:r>
              <a:rPr lang="en-US" sz="2400" dirty="0"/>
              <a:t>Admin has right to delete any buyer or farmer details.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848600" cy="1219200"/>
          </a:xfrm>
        </p:spPr>
        <p:txBody>
          <a:bodyPr/>
          <a:lstStyle/>
          <a:p>
            <a:r>
              <a:rPr lang="en-US" dirty="0"/>
              <a:t>Continues…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400" b="1" dirty="0"/>
              <a:t>Farmer module </a:t>
            </a:r>
            <a:r>
              <a:rPr lang="en-US" b="1" dirty="0"/>
              <a:t>:</a:t>
            </a:r>
            <a:r>
              <a:rPr lang="en-US" dirty="0"/>
              <a:t> </a:t>
            </a:r>
          </a:p>
          <a:p>
            <a:r>
              <a:rPr lang="en-US" sz="2400" dirty="0"/>
              <a:t>The farmer firstly register , then login in it . </a:t>
            </a:r>
          </a:p>
          <a:p>
            <a:r>
              <a:rPr lang="en-US" sz="2400" dirty="0"/>
              <a:t>The farmer add all the details of the crops and </a:t>
            </a:r>
            <a:r>
              <a:rPr lang="en-US" sz="2400" dirty="0" err="1"/>
              <a:t>vegies</a:t>
            </a:r>
            <a:r>
              <a:rPr lang="en-US" sz="2400" dirty="0"/>
              <a:t>.</a:t>
            </a:r>
          </a:p>
          <a:p>
            <a:r>
              <a:rPr lang="en-US" sz="2400" dirty="0"/>
              <a:t>The farmer set their product values .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b="1" dirty="0"/>
              <a:t>Buyer module : </a:t>
            </a:r>
          </a:p>
          <a:p>
            <a:r>
              <a:rPr lang="en-US" sz="2400" dirty="0"/>
              <a:t>The buyer firstly register , then login in it . </a:t>
            </a:r>
          </a:p>
          <a:p>
            <a:r>
              <a:rPr lang="en-US" sz="2400" dirty="0"/>
              <a:t>The buyer can easily pick the product into the cart.</a:t>
            </a:r>
          </a:p>
          <a:p>
            <a:r>
              <a:rPr lang="en-US" sz="2400" dirty="0"/>
              <a:t>The buyer can easily pay the product price.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r>
              <a:rPr lang="en-US" sz="2000" dirty="0"/>
              <a:t>    </a:t>
            </a:r>
            <a:endParaRPr lang="en-US" dirty="0"/>
          </a:p>
        </p:txBody>
      </p:sp>
      <p:sp>
        <p:nvSpPr>
          <p:cNvPr id="24578" name="AutoShape 2" descr="blob:https://web.whatsapp.com/015e8b39-71e5-4ef5-8cab-aad50732261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0" name="AutoShape 4" descr="blob:https://web.whatsapp.com/015e8b39-71e5-4ef5-8cab-aad50732261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WhatsApp Image 2021-04-30 at 9.46.40 P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1166812"/>
            <a:ext cx="5729288" cy="50815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IMPLEMENTATION DETAILS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IDE - Visual Code Studio/Sublime </a:t>
            </a:r>
          </a:p>
          <a:p>
            <a:r>
              <a:rPr lang="en-US" sz="2400" dirty="0"/>
              <a:t> Javascript , CSS , html - For front end development </a:t>
            </a:r>
          </a:p>
          <a:p>
            <a:r>
              <a:rPr lang="en-US" sz="2400" dirty="0"/>
              <a:t>PhP, MySQL - For back end development </a:t>
            </a:r>
          </a:p>
          <a:p>
            <a:r>
              <a:rPr lang="en-US" sz="2400" dirty="0"/>
              <a:t> Xampp Server - For database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SCREEN SHOTS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 marL="82296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11068-3EC1-4B38-8807-61C68F181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" y="1447799"/>
            <a:ext cx="6736080" cy="4551695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332</TotalTime>
  <Words>345</Words>
  <Application>Microsoft Office PowerPoint</Application>
  <PresentationFormat>On-screen Show (4:3)</PresentationFormat>
  <Paragraphs>56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Gill Sans MT</vt:lpstr>
      <vt:lpstr>Verdana</vt:lpstr>
      <vt:lpstr>Wingdings 2</vt:lpstr>
      <vt:lpstr>Solstice</vt:lpstr>
      <vt:lpstr>                  FARM TECH SYSYTEM </vt:lpstr>
      <vt:lpstr>CONTENTS</vt:lpstr>
      <vt:lpstr>INTRODUCTION</vt:lpstr>
      <vt:lpstr> OBJECTIVE OF FARM TECH SYSTEM </vt:lpstr>
      <vt:lpstr>FUNCTIONALITIES OF FARM TECH SYSTEM</vt:lpstr>
      <vt:lpstr>Continues…</vt:lpstr>
      <vt:lpstr>DIAGRAM</vt:lpstr>
      <vt:lpstr>IMPLEMENTATION DETAILS </vt:lpstr>
      <vt:lpstr>SCREEN SHOTS </vt:lpstr>
      <vt:lpstr>PowerPoint Presentation</vt:lpstr>
      <vt:lpstr>PowerPoint Presentation</vt:lpstr>
      <vt:lpstr>       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THANK YOU *_*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kd</dc:creator>
  <cp:lastModifiedBy>mndaviup178@gmail.com</cp:lastModifiedBy>
  <cp:revision>41</cp:revision>
  <dcterms:created xsi:type="dcterms:W3CDTF">2020-12-09T17:36:35Z</dcterms:created>
  <dcterms:modified xsi:type="dcterms:W3CDTF">2021-05-27T16:39:00Z</dcterms:modified>
</cp:coreProperties>
</file>